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CBAD"/>
    <a:srgbClr val="0822B4"/>
    <a:srgbClr val="1220C7"/>
    <a:srgbClr val="4472C4"/>
    <a:srgbClr val="EAEFF7"/>
    <a:srgbClr val="EBAD29"/>
    <a:srgbClr val="7F7F7F"/>
    <a:srgbClr val="EE636A"/>
    <a:srgbClr val="1F4D78"/>
    <a:srgbClr val="D6DC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8A5DEC5-111D-467A-8240-EFFC97B74938}" v="16" dt="2026-10-16T02:21:18.114"/>
    <p1510:client id="{F7201968-2E33-4DD6-A095-89D8B67DF3FA}" v="2" dt="2026-10-16T01:32:04.9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978" y="5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IXIANG ZHAO" userId="0ce4c0dea172645b" providerId="LiveId" clId="{82677F4C-FB84-4AF9-AD0F-85990F73EEBA}"/>
    <pc:docChg chg="undo custSel addSld delSld modSld sldOrd modMainMaster">
      <pc:chgData name="ZIXIANG ZHAO" userId="0ce4c0dea172645b" providerId="LiveId" clId="{82677F4C-FB84-4AF9-AD0F-85990F73EEBA}" dt="2026-10-16T02:21:26.114" v="1481" actId="1076"/>
      <pc:docMkLst>
        <pc:docMk/>
      </pc:docMkLst>
      <pc:sldChg chg="addSp delSp modSp add mod chgLayout">
        <pc:chgData name="ZIXIANG ZHAO" userId="0ce4c0dea172645b" providerId="LiveId" clId="{82677F4C-FB84-4AF9-AD0F-85990F73EEBA}" dt="2026-10-16T02:21:26.114" v="1481" actId="1076"/>
        <pc:sldMkLst>
          <pc:docMk/>
          <pc:sldMk cId="2482213177" sldId="257"/>
        </pc:sldMkLst>
        <pc:spChg chg="del">
          <ac:chgData name="ZIXIANG ZHAO" userId="0ce4c0dea172645b" providerId="LiveId" clId="{82677F4C-FB84-4AF9-AD0F-85990F73EEBA}" dt="2026-10-16T01:37:06.465" v="74" actId="478"/>
          <ac:spMkLst>
            <pc:docMk/>
            <pc:sldMk cId="2482213177" sldId="257"/>
            <ac:spMk id="2" creationId="{78639F7F-D6C7-73B0-C46C-A0125A9D07C9}"/>
          </ac:spMkLst>
        </pc:spChg>
        <pc:spChg chg="add mod">
          <ac:chgData name="ZIXIANG ZHAO" userId="0ce4c0dea172645b" providerId="LiveId" clId="{82677F4C-FB84-4AF9-AD0F-85990F73EEBA}" dt="2026-10-16T02:21:26.114" v="1481" actId="1076"/>
          <ac:spMkLst>
            <pc:docMk/>
            <pc:sldMk cId="2482213177" sldId="257"/>
            <ac:spMk id="3" creationId="{41845ED9-E3C5-18DE-A5A6-107EDD924951}"/>
          </ac:spMkLst>
        </pc:spChg>
        <pc:spChg chg="del">
          <ac:chgData name="ZIXIANG ZHAO" userId="0ce4c0dea172645b" providerId="LiveId" clId="{82677F4C-FB84-4AF9-AD0F-85990F73EEBA}" dt="2026-10-16T01:37:06.465" v="74" actId="478"/>
          <ac:spMkLst>
            <pc:docMk/>
            <pc:sldMk cId="2482213177" sldId="257"/>
            <ac:spMk id="3" creationId="{7A93D477-508E-5EAF-9D1F-6F1C6450F6E0}"/>
          </ac:spMkLst>
        </pc:spChg>
        <pc:spChg chg="add del mod">
          <ac:chgData name="ZIXIANG ZHAO" userId="0ce4c0dea172645b" providerId="LiveId" clId="{82677F4C-FB84-4AF9-AD0F-85990F73EEBA}" dt="2026-10-16T01:39:37.369" v="89" actId="478"/>
          <ac:spMkLst>
            <pc:docMk/>
            <pc:sldMk cId="2482213177" sldId="257"/>
            <ac:spMk id="5" creationId="{71B60D85-1E1C-0E5C-6CBD-134E179978E7}"/>
          </ac:spMkLst>
        </pc:spChg>
        <pc:spChg chg="del mod topLvl">
          <ac:chgData name="ZIXIANG ZHAO" userId="0ce4c0dea172645b" providerId="LiveId" clId="{82677F4C-FB84-4AF9-AD0F-85990F73EEBA}" dt="2026-10-16T02:03:20.990" v="665" actId="478"/>
          <ac:spMkLst>
            <pc:docMk/>
            <pc:sldMk cId="2482213177" sldId="257"/>
            <ac:spMk id="5" creationId="{9479C455-DD76-1C6B-E035-ABEDD99D5BC0}"/>
          </ac:spMkLst>
        </pc:spChg>
        <pc:spChg chg="del mod topLvl">
          <ac:chgData name="ZIXIANG ZHAO" userId="0ce4c0dea172645b" providerId="LiveId" clId="{82677F4C-FB84-4AF9-AD0F-85990F73EEBA}" dt="2026-10-16T02:03:21.956" v="666" actId="478"/>
          <ac:spMkLst>
            <pc:docMk/>
            <pc:sldMk cId="2482213177" sldId="257"/>
            <ac:spMk id="6" creationId="{A913E416-E8BC-CD82-D48C-3B3582DC9210}"/>
          </ac:spMkLst>
        </pc:spChg>
        <pc:spChg chg="mod ord topLvl">
          <ac:chgData name="ZIXIANG ZHAO" userId="0ce4c0dea172645b" providerId="LiveId" clId="{82677F4C-FB84-4AF9-AD0F-85990F73EEBA}" dt="2026-10-16T02:02:37.663" v="542" actId="14861"/>
          <ac:spMkLst>
            <pc:docMk/>
            <pc:sldMk cId="2482213177" sldId="257"/>
            <ac:spMk id="7" creationId="{344C5481-45FB-81E2-18E0-E14282137CF3}"/>
          </ac:spMkLst>
        </pc:spChg>
        <pc:spChg chg="mod topLvl">
          <ac:chgData name="ZIXIANG ZHAO" userId="0ce4c0dea172645b" providerId="LiveId" clId="{82677F4C-FB84-4AF9-AD0F-85990F73EEBA}" dt="2026-10-16T02:07:30.918" v="913" actId="14100"/>
          <ac:spMkLst>
            <pc:docMk/>
            <pc:sldMk cId="2482213177" sldId="257"/>
            <ac:spMk id="9" creationId="{44824D5E-7BA3-57C3-813A-6FDEAE0812EE}"/>
          </ac:spMkLst>
        </pc:spChg>
        <pc:spChg chg="mod topLvl">
          <ac:chgData name="ZIXIANG ZHAO" userId="0ce4c0dea172645b" providerId="LiveId" clId="{82677F4C-FB84-4AF9-AD0F-85990F73EEBA}" dt="2026-10-16T02:02:17.094" v="540" actId="207"/>
          <ac:spMkLst>
            <pc:docMk/>
            <pc:sldMk cId="2482213177" sldId="257"/>
            <ac:spMk id="10" creationId="{4F64F7B2-76D1-26FD-7DFC-1991E07D35CE}"/>
          </ac:spMkLst>
        </pc:spChg>
        <pc:spChg chg="del mod topLvl">
          <ac:chgData name="ZIXIANG ZHAO" userId="0ce4c0dea172645b" providerId="LiveId" clId="{82677F4C-FB84-4AF9-AD0F-85990F73EEBA}" dt="2026-10-16T01:52:47.379" v="163" actId="478"/>
          <ac:spMkLst>
            <pc:docMk/>
            <pc:sldMk cId="2482213177" sldId="257"/>
            <ac:spMk id="11" creationId="{38A20A73-D481-6701-D60C-7E4011BB191D}"/>
          </ac:spMkLst>
        </pc:spChg>
        <pc:spChg chg="add mod">
          <ac:chgData name="ZIXIANG ZHAO" userId="0ce4c0dea172645b" providerId="LiveId" clId="{82677F4C-FB84-4AF9-AD0F-85990F73EEBA}" dt="2026-10-16T01:53:56.159" v="189" actId="14100"/>
          <ac:spMkLst>
            <pc:docMk/>
            <pc:sldMk cId="2482213177" sldId="257"/>
            <ac:spMk id="15" creationId="{049294AD-8187-BF1D-F6F0-382CB718ADB9}"/>
          </ac:spMkLst>
        </pc:spChg>
        <pc:spChg chg="add mod">
          <ac:chgData name="ZIXIANG ZHAO" userId="0ce4c0dea172645b" providerId="LiveId" clId="{82677F4C-FB84-4AF9-AD0F-85990F73EEBA}" dt="2026-10-16T02:08:38.056" v="951" actId="1076"/>
          <ac:spMkLst>
            <pc:docMk/>
            <pc:sldMk cId="2482213177" sldId="257"/>
            <ac:spMk id="16" creationId="{629B3031-1565-B535-5FEF-933C0D9F86C5}"/>
          </ac:spMkLst>
        </pc:spChg>
        <pc:spChg chg="add mod">
          <ac:chgData name="ZIXIANG ZHAO" userId="0ce4c0dea172645b" providerId="LiveId" clId="{82677F4C-FB84-4AF9-AD0F-85990F73EEBA}" dt="2026-10-16T02:08:38.056" v="951" actId="1076"/>
          <ac:spMkLst>
            <pc:docMk/>
            <pc:sldMk cId="2482213177" sldId="257"/>
            <ac:spMk id="17" creationId="{E3B96700-51CF-ABA6-58EC-9BE6CFDE87FD}"/>
          </ac:spMkLst>
        </pc:spChg>
        <pc:spChg chg="add del mod">
          <ac:chgData name="ZIXIANG ZHAO" userId="0ce4c0dea172645b" providerId="LiveId" clId="{82677F4C-FB84-4AF9-AD0F-85990F73EEBA}" dt="2026-10-16T02:03:45.397" v="669" actId="478"/>
          <ac:spMkLst>
            <pc:docMk/>
            <pc:sldMk cId="2482213177" sldId="257"/>
            <ac:spMk id="19" creationId="{0F496D28-5BBA-6CD8-C1BB-07557C8E7376}"/>
          </ac:spMkLst>
        </pc:spChg>
        <pc:spChg chg="add mod">
          <ac:chgData name="ZIXIANG ZHAO" userId="0ce4c0dea172645b" providerId="LiveId" clId="{82677F4C-FB84-4AF9-AD0F-85990F73EEBA}" dt="2026-10-16T02:16:53.258" v="1469" actId="113"/>
          <ac:spMkLst>
            <pc:docMk/>
            <pc:sldMk cId="2482213177" sldId="257"/>
            <ac:spMk id="20" creationId="{836C8BF9-8705-C2A7-02DE-3AC5F285ABB7}"/>
          </ac:spMkLst>
        </pc:spChg>
        <pc:spChg chg="add mod">
          <ac:chgData name="ZIXIANG ZHAO" userId="0ce4c0dea172645b" providerId="LiveId" clId="{82677F4C-FB84-4AF9-AD0F-85990F73EEBA}" dt="2026-10-16T02:08:45.855" v="953" actId="14100"/>
          <ac:spMkLst>
            <pc:docMk/>
            <pc:sldMk cId="2482213177" sldId="257"/>
            <ac:spMk id="21" creationId="{6AA78665-490F-32DD-7CD3-5E516659C76E}"/>
          </ac:spMkLst>
        </pc:spChg>
        <pc:spChg chg="add mod">
          <ac:chgData name="ZIXIANG ZHAO" userId="0ce4c0dea172645b" providerId="LiveId" clId="{82677F4C-FB84-4AF9-AD0F-85990F73EEBA}" dt="2026-10-16T02:10:06.629" v="1071" actId="20577"/>
          <ac:spMkLst>
            <pc:docMk/>
            <pc:sldMk cId="2482213177" sldId="257"/>
            <ac:spMk id="22" creationId="{B267CEFE-96B2-AA91-FE4E-C7F90C09D10F}"/>
          </ac:spMkLst>
        </pc:spChg>
        <pc:spChg chg="add mod">
          <ac:chgData name="ZIXIANG ZHAO" userId="0ce4c0dea172645b" providerId="LiveId" clId="{82677F4C-FB84-4AF9-AD0F-85990F73EEBA}" dt="2026-10-16T02:16:56.646" v="1470" actId="113"/>
          <ac:spMkLst>
            <pc:docMk/>
            <pc:sldMk cId="2482213177" sldId="257"/>
            <ac:spMk id="23" creationId="{782F475A-B1AA-56D4-B7EE-8195D9A6D0FD}"/>
          </ac:spMkLst>
        </pc:spChg>
        <pc:spChg chg="add mod">
          <ac:chgData name="ZIXIANG ZHAO" userId="0ce4c0dea172645b" providerId="LiveId" clId="{82677F4C-FB84-4AF9-AD0F-85990F73EEBA}" dt="2026-10-16T02:16:58.792" v="1471" actId="113"/>
          <ac:spMkLst>
            <pc:docMk/>
            <pc:sldMk cId="2482213177" sldId="257"/>
            <ac:spMk id="24" creationId="{63EB0FAD-8A1F-BADF-69CF-350AADE2D3C5}"/>
          </ac:spMkLst>
        </pc:spChg>
        <pc:spChg chg="add mod">
          <ac:chgData name="ZIXIANG ZHAO" userId="0ce4c0dea172645b" providerId="LiveId" clId="{82677F4C-FB84-4AF9-AD0F-85990F73EEBA}" dt="2026-10-16T02:17:01.574" v="1472" actId="113"/>
          <ac:spMkLst>
            <pc:docMk/>
            <pc:sldMk cId="2482213177" sldId="257"/>
            <ac:spMk id="25" creationId="{72C9045C-A9D4-B486-E920-61857D20466C}"/>
          </ac:spMkLst>
        </pc:spChg>
        <pc:grpChg chg="add del mod">
          <ac:chgData name="ZIXIANG ZHAO" userId="0ce4c0dea172645b" providerId="LiveId" clId="{82677F4C-FB84-4AF9-AD0F-85990F73EEBA}" dt="2026-10-16T01:51:03.687" v="148" actId="165"/>
          <ac:grpSpMkLst>
            <pc:docMk/>
            <pc:sldMk cId="2482213177" sldId="257"/>
            <ac:grpSpMk id="4" creationId="{A5BB2B82-37BE-FBE9-EEC6-AB257EB06BA3}"/>
          </ac:grpSpMkLst>
        </pc:grpChg>
        <pc:grpChg chg="add del mod">
          <ac:chgData name="ZIXIANG ZHAO" userId="0ce4c0dea172645b" providerId="LiveId" clId="{82677F4C-FB84-4AF9-AD0F-85990F73EEBA}" dt="2026-10-16T01:52:44.172" v="162" actId="165"/>
          <ac:grpSpMkLst>
            <pc:docMk/>
            <pc:sldMk cId="2482213177" sldId="257"/>
            <ac:grpSpMk id="8" creationId="{CB9D3506-0937-CFE6-AF8C-F96CEF3B249D}"/>
          </ac:grpSpMkLst>
        </pc:grpChg>
        <pc:picChg chg="del">
          <ac:chgData name="ZIXIANG ZHAO" userId="0ce4c0dea172645b" providerId="LiveId" clId="{82677F4C-FB84-4AF9-AD0F-85990F73EEBA}" dt="2026-10-16T01:37:04.506" v="73" actId="478"/>
          <ac:picMkLst>
            <pc:docMk/>
            <pc:sldMk cId="2482213177" sldId="257"/>
            <ac:picMk id="6" creationId="{09C2FF29-E914-E1E2-76CB-E2346742B689}"/>
          </ac:picMkLst>
        </pc:picChg>
        <pc:picChg chg="add mod">
          <ac:chgData name="ZIXIANG ZHAO" userId="0ce4c0dea172645b" providerId="LiveId" clId="{82677F4C-FB84-4AF9-AD0F-85990F73EEBA}" dt="2026-10-16T01:53:52.929" v="188" actId="14100"/>
          <ac:picMkLst>
            <pc:docMk/>
            <pc:sldMk cId="2482213177" sldId="257"/>
            <ac:picMk id="13" creationId="{8651B5C9-2344-4604-4D99-F3AC48642E5B}"/>
          </ac:picMkLst>
        </pc:picChg>
        <pc:picChg chg="add del mod">
          <ac:chgData name="ZIXIANG ZHAO" userId="0ce4c0dea172645b" providerId="LiveId" clId="{82677F4C-FB84-4AF9-AD0F-85990F73EEBA}" dt="2026-10-16T02:03:44.244" v="668" actId="478"/>
          <ac:picMkLst>
            <pc:docMk/>
            <pc:sldMk cId="2482213177" sldId="257"/>
            <ac:picMk id="18" creationId="{23E5DE93-0F76-8AA3-2FF4-1BB688EF5FF7}"/>
          </ac:picMkLst>
        </pc:picChg>
      </pc:sldChg>
      <pc:sldChg chg="delSp add del mod modClrScheme chgLayout">
        <pc:chgData name="ZIXIANG ZHAO" userId="0ce4c0dea172645b" providerId="LiveId" clId="{82677F4C-FB84-4AF9-AD0F-85990F73EEBA}" dt="2026-10-16T02:15:41.423" v="1468" actId="2696"/>
        <pc:sldMkLst>
          <pc:docMk/>
          <pc:sldMk cId="3852707171" sldId="258"/>
        </pc:sldMkLst>
        <pc:spChg chg="del">
          <ac:chgData name="ZIXIANG ZHAO" userId="0ce4c0dea172645b" providerId="LiveId" clId="{82677F4C-FB84-4AF9-AD0F-85990F73EEBA}" dt="2026-10-16T01:37:13.506" v="76" actId="700"/>
          <ac:spMkLst>
            <pc:docMk/>
            <pc:sldMk cId="3852707171" sldId="258"/>
            <ac:spMk id="2" creationId="{78639F7F-D6C7-73B0-C46C-A0125A9D07C9}"/>
          </ac:spMkLst>
        </pc:spChg>
        <pc:spChg chg="del">
          <ac:chgData name="ZIXIANG ZHAO" userId="0ce4c0dea172645b" providerId="LiveId" clId="{82677F4C-FB84-4AF9-AD0F-85990F73EEBA}" dt="2026-10-16T01:37:13.506" v="76" actId="700"/>
          <ac:spMkLst>
            <pc:docMk/>
            <pc:sldMk cId="3852707171" sldId="258"/>
            <ac:spMk id="3" creationId="{7A93D477-508E-5EAF-9D1F-6F1C6450F6E0}"/>
          </ac:spMkLst>
        </pc:spChg>
        <pc:picChg chg="del">
          <ac:chgData name="ZIXIANG ZHAO" userId="0ce4c0dea172645b" providerId="LiveId" clId="{82677F4C-FB84-4AF9-AD0F-85990F73EEBA}" dt="2026-10-16T01:37:14.900" v="77" actId="478"/>
          <ac:picMkLst>
            <pc:docMk/>
            <pc:sldMk cId="3852707171" sldId="258"/>
            <ac:picMk id="5" creationId="{9FD2C800-3D35-8559-6B00-F766BF543A56}"/>
          </ac:picMkLst>
        </pc:picChg>
      </pc:sldChg>
      <pc:sldChg chg="delSp add del mod modClrScheme chgLayout">
        <pc:chgData name="ZIXIANG ZHAO" userId="0ce4c0dea172645b" providerId="LiveId" clId="{82677F4C-FB84-4AF9-AD0F-85990F73EEBA}" dt="2026-10-16T02:15:41.423" v="1468" actId="2696"/>
        <pc:sldMkLst>
          <pc:docMk/>
          <pc:sldMk cId="2911322349" sldId="259"/>
        </pc:sldMkLst>
        <pc:spChg chg="del">
          <ac:chgData name="ZIXIANG ZHAO" userId="0ce4c0dea172645b" providerId="LiveId" clId="{82677F4C-FB84-4AF9-AD0F-85990F73EEBA}" dt="2026-10-16T01:37:18.164" v="78" actId="700"/>
          <ac:spMkLst>
            <pc:docMk/>
            <pc:sldMk cId="2911322349" sldId="259"/>
            <ac:spMk id="2" creationId="{78639F7F-D6C7-73B0-C46C-A0125A9D07C9}"/>
          </ac:spMkLst>
        </pc:spChg>
        <pc:spChg chg="del">
          <ac:chgData name="ZIXIANG ZHAO" userId="0ce4c0dea172645b" providerId="LiveId" clId="{82677F4C-FB84-4AF9-AD0F-85990F73EEBA}" dt="2026-10-16T01:37:18.164" v="78" actId="700"/>
          <ac:spMkLst>
            <pc:docMk/>
            <pc:sldMk cId="2911322349" sldId="259"/>
            <ac:spMk id="3" creationId="{7A93D477-508E-5EAF-9D1F-6F1C6450F6E0}"/>
          </ac:spMkLst>
        </pc:spChg>
        <pc:picChg chg="del">
          <ac:chgData name="ZIXIANG ZHAO" userId="0ce4c0dea172645b" providerId="LiveId" clId="{82677F4C-FB84-4AF9-AD0F-85990F73EEBA}" dt="2026-10-16T01:37:18.816" v="79" actId="478"/>
          <ac:picMkLst>
            <pc:docMk/>
            <pc:sldMk cId="2911322349" sldId="259"/>
            <ac:picMk id="6" creationId="{5A2990A5-DC06-F64C-A28B-C58BDDC28F17}"/>
          </ac:picMkLst>
        </pc:picChg>
      </pc:sldChg>
      <pc:sldChg chg="addSp delSp modSp add del mod ord">
        <pc:chgData name="ZIXIANG ZHAO" userId="0ce4c0dea172645b" providerId="LiveId" clId="{82677F4C-FB84-4AF9-AD0F-85990F73EEBA}" dt="2026-10-16T02:14:31.826" v="1467" actId="47"/>
        <pc:sldMkLst>
          <pc:docMk/>
          <pc:sldMk cId="0" sldId="297"/>
        </pc:sldMkLst>
        <pc:graphicFrameChg chg="add del mod">
          <ac:chgData name="ZIXIANG ZHAO" userId="0ce4c0dea172645b" providerId="LiveId" clId="{82677F4C-FB84-4AF9-AD0F-85990F73EEBA}" dt="2026-10-16T01:31:17.597" v="2" actId="478"/>
          <ac:graphicFrameMkLst>
            <pc:docMk/>
            <pc:sldMk cId="0" sldId="297"/>
            <ac:graphicFrameMk id="5" creationId="{D80A58C1-3613-CC88-DD5C-CB5E11FC2B77}"/>
          </ac:graphicFrameMkLst>
        </pc:graphicFrameChg>
      </pc:sldChg>
      <pc:sldMasterChg chg="modSp modSldLayout">
        <pc:chgData name="ZIXIANG ZHAO" userId="0ce4c0dea172645b" providerId="LiveId" clId="{82677F4C-FB84-4AF9-AD0F-85990F73EEBA}" dt="2026-10-16T01:40:18.852" v="94" actId="167"/>
        <pc:sldMasterMkLst>
          <pc:docMk/>
          <pc:sldMasterMk cId="0" sldId="2147483648"/>
        </pc:sldMasterMkLst>
        <pc:sldLayoutChg chg="addSp delSp modSp mod">
          <pc:chgData name="ZIXIANG ZHAO" userId="0ce4c0dea172645b" providerId="LiveId" clId="{82677F4C-FB84-4AF9-AD0F-85990F73EEBA}" dt="2026-10-16T01:37:51.773" v="81" actId="14100"/>
          <pc:sldLayoutMkLst>
            <pc:docMk/>
            <pc:sldMasterMk cId="0" sldId="2147483648"/>
            <pc:sldLayoutMk cId="0" sldId="2147483649"/>
          </pc:sldLayoutMkLst>
          <pc:spChg chg="del">
            <ac:chgData name="ZIXIANG ZHAO" userId="0ce4c0dea172645b" providerId="LiveId" clId="{82677F4C-FB84-4AF9-AD0F-85990F73EEBA}" dt="2026-10-16T01:32:32.428" v="5" actId="478"/>
            <ac:spMkLst>
              <pc:docMk/>
              <pc:sldMasterMk cId="0" sldId="2147483648"/>
              <pc:sldLayoutMk cId="0" sldId="2147483649"/>
              <ac:spMk id="2" creationId="{00000000-0000-0000-0000-000000000000}"/>
            </ac:spMkLst>
          </pc:spChg>
          <pc:spChg chg="del">
            <ac:chgData name="ZIXIANG ZHAO" userId="0ce4c0dea172645b" providerId="LiveId" clId="{82677F4C-FB84-4AF9-AD0F-85990F73EEBA}" dt="2026-10-16T01:32:32.428" v="5" actId="478"/>
            <ac:spMkLst>
              <pc:docMk/>
              <pc:sldMasterMk cId="0" sldId="2147483648"/>
              <pc:sldLayoutMk cId="0" sldId="2147483649"/>
              <ac:spMk id="3" creationId="{00000000-0000-0000-0000-000000000000}"/>
            </ac:spMkLst>
          </pc:spChg>
          <pc:spChg chg="del">
            <ac:chgData name="ZIXIANG ZHAO" userId="0ce4c0dea172645b" providerId="LiveId" clId="{82677F4C-FB84-4AF9-AD0F-85990F73EEBA}" dt="2026-10-16T01:32:32.428" v="5" actId="478"/>
            <ac:spMkLst>
              <pc:docMk/>
              <pc:sldMasterMk cId="0" sldId="2147483648"/>
              <pc:sldLayoutMk cId="0" sldId="2147483649"/>
              <ac:spMk id="4" creationId="{00000000-0000-0000-0000-000000000000}"/>
            </ac:spMkLst>
          </pc:spChg>
          <pc:spChg chg="del">
            <ac:chgData name="ZIXIANG ZHAO" userId="0ce4c0dea172645b" providerId="LiveId" clId="{82677F4C-FB84-4AF9-AD0F-85990F73EEBA}" dt="2026-10-16T01:32:32.428" v="5" actId="478"/>
            <ac:spMkLst>
              <pc:docMk/>
              <pc:sldMasterMk cId="0" sldId="2147483648"/>
              <pc:sldLayoutMk cId="0" sldId="2147483649"/>
              <ac:spMk id="5" creationId="{00000000-0000-0000-0000-000000000000}"/>
            </ac:spMkLst>
          </pc:spChg>
          <pc:spChg chg="del">
            <ac:chgData name="ZIXIANG ZHAO" userId="0ce4c0dea172645b" providerId="LiveId" clId="{82677F4C-FB84-4AF9-AD0F-85990F73EEBA}" dt="2026-10-16T01:32:32.428" v="5" actId="478"/>
            <ac:spMkLst>
              <pc:docMk/>
              <pc:sldMasterMk cId="0" sldId="2147483648"/>
              <pc:sldLayoutMk cId="0" sldId="2147483649"/>
              <ac:spMk id="6" creationId="{00000000-0000-0000-0000-000000000000}"/>
            </ac:spMkLst>
          </pc:spChg>
          <pc:picChg chg="add mod ord">
            <ac:chgData name="ZIXIANG ZHAO" userId="0ce4c0dea172645b" providerId="LiveId" clId="{82677F4C-FB84-4AF9-AD0F-85990F73EEBA}" dt="2026-10-16T01:37:51.773" v="81" actId="14100"/>
            <ac:picMkLst>
              <pc:docMk/>
              <pc:sldMasterMk cId="0" sldId="2147483648"/>
              <pc:sldLayoutMk cId="0" sldId="2147483649"/>
              <ac:picMk id="8" creationId="{C6E71919-63EA-2976-2EF2-08DFF3F3D7E2}"/>
            </ac:picMkLst>
          </pc:picChg>
          <pc:picChg chg="add del mod">
            <ac:chgData name="ZIXIANG ZHAO" userId="0ce4c0dea172645b" providerId="LiveId" clId="{82677F4C-FB84-4AF9-AD0F-85990F73EEBA}" dt="2026-10-16T01:33:33.960" v="18" actId="478"/>
            <ac:picMkLst>
              <pc:docMk/>
              <pc:sldMasterMk cId="0" sldId="2147483648"/>
              <pc:sldLayoutMk cId="0" sldId="2147483649"/>
              <ac:picMk id="10" creationId="{C8B5BEB8-A605-E422-FB5F-746ACFFED5E3}"/>
            </ac:picMkLst>
          </pc:picChg>
          <pc:picChg chg="add mod">
            <ac:chgData name="ZIXIANG ZHAO" userId="0ce4c0dea172645b" providerId="LiveId" clId="{82677F4C-FB84-4AF9-AD0F-85990F73EEBA}" dt="2026-10-16T01:34:02.287" v="28" actId="14100"/>
            <ac:picMkLst>
              <pc:docMk/>
              <pc:sldMasterMk cId="0" sldId="2147483648"/>
              <pc:sldLayoutMk cId="0" sldId="2147483649"/>
              <ac:picMk id="12" creationId="{17A02E2F-D532-7BAC-FFA6-E89CCEAF2BDE}"/>
            </ac:picMkLst>
          </pc:picChg>
          <pc:picChg chg="add mod">
            <ac:chgData name="ZIXIANG ZHAO" userId="0ce4c0dea172645b" providerId="LiveId" clId="{82677F4C-FB84-4AF9-AD0F-85990F73EEBA}" dt="2026-10-16T01:34:16.850" v="31" actId="14100"/>
            <ac:picMkLst>
              <pc:docMk/>
              <pc:sldMasterMk cId="0" sldId="2147483648"/>
              <pc:sldLayoutMk cId="0" sldId="2147483649"/>
              <ac:picMk id="14" creationId="{D20BD9E4-D909-3865-B325-71D3DBCDA1B9}"/>
            </ac:picMkLst>
          </pc:picChg>
          <pc:picChg chg="add mod">
            <ac:chgData name="ZIXIANG ZHAO" userId="0ce4c0dea172645b" providerId="LiveId" clId="{82677F4C-FB84-4AF9-AD0F-85990F73EEBA}" dt="2026-10-16T01:35:53.954" v="57" actId="1076"/>
            <ac:picMkLst>
              <pc:docMk/>
              <pc:sldMasterMk cId="0" sldId="2147483648"/>
              <pc:sldLayoutMk cId="0" sldId="2147483649"/>
              <ac:picMk id="16" creationId="{3F2EE50D-E673-563E-F695-2F764E7F190A}"/>
            </ac:picMkLst>
          </pc:picChg>
          <pc:picChg chg="add mod ord">
            <ac:chgData name="ZIXIANG ZHAO" userId="0ce4c0dea172645b" providerId="LiveId" clId="{82677F4C-FB84-4AF9-AD0F-85990F73EEBA}" dt="2026-10-16T01:35:42.873" v="55" actId="167"/>
            <ac:picMkLst>
              <pc:docMk/>
              <pc:sldMasterMk cId="0" sldId="2147483648"/>
              <pc:sldLayoutMk cId="0" sldId="2147483649"/>
              <ac:picMk id="18" creationId="{A41732A6-0BEE-657E-3238-90200BB5EF53}"/>
            </ac:picMkLst>
          </pc:picChg>
          <pc:picChg chg="add mod">
            <ac:chgData name="ZIXIANG ZHAO" userId="0ce4c0dea172645b" providerId="LiveId" clId="{82677F4C-FB84-4AF9-AD0F-85990F73EEBA}" dt="2026-10-16T01:34:50.165" v="41" actId="14100"/>
            <ac:picMkLst>
              <pc:docMk/>
              <pc:sldMasterMk cId="0" sldId="2147483648"/>
              <pc:sldLayoutMk cId="0" sldId="2147483649"/>
              <ac:picMk id="20" creationId="{8ADEDFAF-919B-CA04-949C-A2300050D59A}"/>
            </ac:picMkLst>
          </pc:picChg>
          <pc:picChg chg="add mod">
            <ac:chgData name="ZIXIANG ZHAO" userId="0ce4c0dea172645b" providerId="LiveId" clId="{82677F4C-FB84-4AF9-AD0F-85990F73EEBA}" dt="2026-10-16T01:35:06.995" v="46" actId="14100"/>
            <ac:picMkLst>
              <pc:docMk/>
              <pc:sldMasterMk cId="0" sldId="2147483648"/>
              <pc:sldLayoutMk cId="0" sldId="2147483649"/>
              <ac:picMk id="22" creationId="{FDD083EF-5240-A635-08AA-854E1152D3D6}"/>
            </ac:picMkLst>
          </pc:picChg>
          <pc:picChg chg="add mod">
            <ac:chgData name="ZIXIANG ZHAO" userId="0ce4c0dea172645b" providerId="LiveId" clId="{82677F4C-FB84-4AF9-AD0F-85990F73EEBA}" dt="2026-10-16T01:35:21.779" v="52" actId="14100"/>
            <ac:picMkLst>
              <pc:docMk/>
              <pc:sldMasterMk cId="0" sldId="2147483648"/>
              <pc:sldLayoutMk cId="0" sldId="2147483649"/>
              <ac:picMk id="24" creationId="{B78C2718-5B8F-51F1-5630-0AD87AE052CD}"/>
            </ac:picMkLst>
          </pc:picChg>
          <pc:picChg chg="add del mod">
            <ac:chgData name="ZIXIANG ZHAO" userId="0ce4c0dea172645b" providerId="LiveId" clId="{82677F4C-FB84-4AF9-AD0F-85990F73EEBA}" dt="2026-10-16T01:36:18.769" v="66" actId="478"/>
            <ac:picMkLst>
              <pc:docMk/>
              <pc:sldMasterMk cId="0" sldId="2147483648"/>
              <pc:sldLayoutMk cId="0" sldId="2147483649"/>
              <ac:picMk id="26" creationId="{E0422118-A5EF-87B4-438C-1FD12F020548}"/>
            </ac:picMkLst>
          </pc:picChg>
        </pc:sldLayoutChg>
        <pc:sldLayoutChg chg="addSp delSp modSp mod">
          <pc:chgData name="ZIXIANG ZHAO" userId="0ce4c0dea172645b" providerId="LiveId" clId="{82677F4C-FB84-4AF9-AD0F-85990F73EEBA}" dt="2026-10-16T01:38:00.052" v="83" actId="14100"/>
          <pc:sldLayoutMkLst>
            <pc:docMk/>
            <pc:sldMasterMk cId="0" sldId="2147483648"/>
            <pc:sldLayoutMk cId="0" sldId="2147483650"/>
          </pc:sldLayoutMkLst>
          <pc:spChg chg="del">
            <ac:chgData name="ZIXIANG ZHAO" userId="0ce4c0dea172645b" providerId="LiveId" clId="{82677F4C-FB84-4AF9-AD0F-85990F73EEBA}" dt="2026-10-16T01:36:38.096" v="67" actId="478"/>
            <ac:spMkLst>
              <pc:docMk/>
              <pc:sldMasterMk cId="0" sldId="2147483648"/>
              <pc:sldLayoutMk cId="0" sldId="2147483650"/>
              <ac:spMk id="2" creationId="{00000000-0000-0000-0000-000000000000}"/>
            </ac:spMkLst>
          </pc:spChg>
          <pc:spChg chg="del">
            <ac:chgData name="ZIXIANG ZHAO" userId="0ce4c0dea172645b" providerId="LiveId" clId="{82677F4C-FB84-4AF9-AD0F-85990F73EEBA}" dt="2026-10-16T01:36:38.096" v="67" actId="478"/>
            <ac:spMkLst>
              <pc:docMk/>
              <pc:sldMasterMk cId="0" sldId="2147483648"/>
              <pc:sldLayoutMk cId="0" sldId="2147483650"/>
              <ac:spMk id="3" creationId="{00000000-0000-0000-0000-000000000000}"/>
            </ac:spMkLst>
          </pc:spChg>
          <pc:spChg chg="del">
            <ac:chgData name="ZIXIANG ZHAO" userId="0ce4c0dea172645b" providerId="LiveId" clId="{82677F4C-FB84-4AF9-AD0F-85990F73EEBA}" dt="2026-10-16T01:36:38.096" v="67" actId="478"/>
            <ac:spMkLst>
              <pc:docMk/>
              <pc:sldMasterMk cId="0" sldId="2147483648"/>
              <pc:sldLayoutMk cId="0" sldId="2147483650"/>
              <ac:spMk id="4" creationId="{00000000-0000-0000-0000-000000000000}"/>
            </ac:spMkLst>
          </pc:spChg>
          <pc:spChg chg="del">
            <ac:chgData name="ZIXIANG ZHAO" userId="0ce4c0dea172645b" providerId="LiveId" clId="{82677F4C-FB84-4AF9-AD0F-85990F73EEBA}" dt="2026-10-16T01:36:38.096" v="67" actId="478"/>
            <ac:spMkLst>
              <pc:docMk/>
              <pc:sldMasterMk cId="0" sldId="2147483648"/>
              <pc:sldLayoutMk cId="0" sldId="2147483650"/>
              <ac:spMk id="5" creationId="{00000000-0000-0000-0000-000000000000}"/>
            </ac:spMkLst>
          </pc:spChg>
          <pc:spChg chg="del">
            <ac:chgData name="ZIXIANG ZHAO" userId="0ce4c0dea172645b" providerId="LiveId" clId="{82677F4C-FB84-4AF9-AD0F-85990F73EEBA}" dt="2026-10-16T01:36:38.096" v="67" actId="478"/>
            <ac:spMkLst>
              <pc:docMk/>
              <pc:sldMasterMk cId="0" sldId="2147483648"/>
              <pc:sldLayoutMk cId="0" sldId="2147483650"/>
              <ac:spMk id="6" creationId="{00000000-0000-0000-0000-000000000000}"/>
            </ac:spMkLst>
          </pc:spChg>
          <pc:picChg chg="add mod">
            <ac:chgData name="ZIXIANG ZHAO" userId="0ce4c0dea172645b" providerId="LiveId" clId="{82677F4C-FB84-4AF9-AD0F-85990F73EEBA}" dt="2026-10-16T01:38:00.052" v="83" actId="14100"/>
            <ac:picMkLst>
              <pc:docMk/>
              <pc:sldMasterMk cId="0" sldId="2147483648"/>
              <pc:sldLayoutMk cId="0" sldId="2147483650"/>
              <ac:picMk id="8" creationId="{951971A3-5F3A-E0CC-1513-A34D76ECACC3}"/>
            </ac:picMkLst>
          </pc:picChg>
          <pc:picChg chg="add">
            <ac:chgData name="ZIXIANG ZHAO" userId="0ce4c0dea172645b" providerId="LiveId" clId="{82677F4C-FB84-4AF9-AD0F-85990F73EEBA}" dt="2026-10-16T01:36:56.756" v="71" actId="22"/>
            <ac:picMkLst>
              <pc:docMk/>
              <pc:sldMasterMk cId="0" sldId="2147483648"/>
              <pc:sldLayoutMk cId="0" sldId="2147483650"/>
              <ac:picMk id="10" creationId="{9CF0505D-5820-07A0-99FB-BDDC9F1B3CEE}"/>
            </ac:picMkLst>
          </pc:picChg>
          <pc:picChg chg="add">
            <ac:chgData name="ZIXIANG ZHAO" userId="0ce4c0dea172645b" providerId="LiveId" clId="{82677F4C-FB84-4AF9-AD0F-85990F73EEBA}" dt="2026-10-16T01:36:56.756" v="71" actId="22"/>
            <ac:picMkLst>
              <pc:docMk/>
              <pc:sldMasterMk cId="0" sldId="2147483648"/>
              <pc:sldLayoutMk cId="0" sldId="2147483650"/>
              <ac:picMk id="12" creationId="{C7643080-0576-137E-A07C-CA232FF7750D}"/>
            </ac:picMkLst>
          </pc:picChg>
          <pc:picChg chg="add">
            <ac:chgData name="ZIXIANG ZHAO" userId="0ce4c0dea172645b" providerId="LiveId" clId="{82677F4C-FB84-4AF9-AD0F-85990F73EEBA}" dt="2026-10-16T01:36:56.756" v="71" actId="22"/>
            <ac:picMkLst>
              <pc:docMk/>
              <pc:sldMasterMk cId="0" sldId="2147483648"/>
              <pc:sldLayoutMk cId="0" sldId="2147483650"/>
              <ac:picMk id="14" creationId="{745C092C-38F3-EB62-BAEB-51F597EBF88A}"/>
            </ac:picMkLst>
          </pc:picChg>
          <pc:picChg chg="add">
            <ac:chgData name="ZIXIANG ZHAO" userId="0ce4c0dea172645b" providerId="LiveId" clId="{82677F4C-FB84-4AF9-AD0F-85990F73EEBA}" dt="2026-10-16T01:36:56.756" v="71" actId="22"/>
            <ac:picMkLst>
              <pc:docMk/>
              <pc:sldMasterMk cId="0" sldId="2147483648"/>
              <pc:sldLayoutMk cId="0" sldId="2147483650"/>
              <ac:picMk id="16" creationId="{B4CF99AE-FA08-8DC5-D33A-956C101921BD}"/>
            </ac:picMkLst>
          </pc:picChg>
          <pc:picChg chg="add">
            <ac:chgData name="ZIXIANG ZHAO" userId="0ce4c0dea172645b" providerId="LiveId" clId="{82677F4C-FB84-4AF9-AD0F-85990F73EEBA}" dt="2026-10-16T01:36:56.756" v="71" actId="22"/>
            <ac:picMkLst>
              <pc:docMk/>
              <pc:sldMasterMk cId="0" sldId="2147483648"/>
              <pc:sldLayoutMk cId="0" sldId="2147483650"/>
              <ac:picMk id="18" creationId="{7EAB9BA9-EE32-3021-6808-4FF738DECE84}"/>
            </ac:picMkLst>
          </pc:picChg>
          <pc:picChg chg="add">
            <ac:chgData name="ZIXIANG ZHAO" userId="0ce4c0dea172645b" providerId="LiveId" clId="{82677F4C-FB84-4AF9-AD0F-85990F73EEBA}" dt="2026-10-16T01:36:56.756" v="71" actId="22"/>
            <ac:picMkLst>
              <pc:docMk/>
              <pc:sldMasterMk cId="0" sldId="2147483648"/>
              <pc:sldLayoutMk cId="0" sldId="2147483650"/>
              <ac:picMk id="20" creationId="{2F42991F-73B9-52EF-05B2-D5649462F9CD}"/>
            </ac:picMkLst>
          </pc:picChg>
          <pc:picChg chg="add">
            <ac:chgData name="ZIXIANG ZHAO" userId="0ce4c0dea172645b" providerId="LiveId" clId="{82677F4C-FB84-4AF9-AD0F-85990F73EEBA}" dt="2026-10-16T01:36:56.756" v="71" actId="22"/>
            <ac:picMkLst>
              <pc:docMk/>
              <pc:sldMasterMk cId="0" sldId="2147483648"/>
              <pc:sldLayoutMk cId="0" sldId="2147483650"/>
              <ac:picMk id="22" creationId="{81B1C3C3-AB4F-5C21-0F3B-E323DDA8DF18}"/>
            </ac:picMkLst>
          </pc:picChg>
        </pc:sldLayoutChg>
        <pc:sldLayoutChg chg="addSp delSp modSp mod">
          <pc:chgData name="ZIXIANG ZHAO" userId="0ce4c0dea172645b" providerId="LiveId" clId="{82677F4C-FB84-4AF9-AD0F-85990F73EEBA}" dt="2026-10-16T01:40:18.852" v="94" actId="167"/>
          <pc:sldLayoutMkLst>
            <pc:docMk/>
            <pc:sldMasterMk cId="0" sldId="2147483648"/>
            <pc:sldLayoutMk cId="0" sldId="2147483651"/>
          </pc:sldLayoutMkLst>
          <pc:spChg chg="del">
            <ac:chgData name="ZIXIANG ZHAO" userId="0ce4c0dea172645b" providerId="LiveId" clId="{82677F4C-FB84-4AF9-AD0F-85990F73EEBA}" dt="2026-10-16T01:36:52.352" v="69" actId="478"/>
            <ac:spMkLst>
              <pc:docMk/>
              <pc:sldMasterMk cId="0" sldId="2147483648"/>
              <pc:sldLayoutMk cId="0" sldId="2147483651"/>
              <ac:spMk id="2" creationId="{00000000-0000-0000-0000-000000000000}"/>
            </ac:spMkLst>
          </pc:spChg>
          <pc:spChg chg="del">
            <ac:chgData name="ZIXIANG ZHAO" userId="0ce4c0dea172645b" providerId="LiveId" clId="{82677F4C-FB84-4AF9-AD0F-85990F73EEBA}" dt="2026-10-16T01:36:52.352" v="69" actId="478"/>
            <ac:spMkLst>
              <pc:docMk/>
              <pc:sldMasterMk cId="0" sldId="2147483648"/>
              <pc:sldLayoutMk cId="0" sldId="2147483651"/>
              <ac:spMk id="3" creationId="{00000000-0000-0000-0000-000000000000}"/>
            </ac:spMkLst>
          </pc:spChg>
          <pc:spChg chg="del">
            <ac:chgData name="ZIXIANG ZHAO" userId="0ce4c0dea172645b" providerId="LiveId" clId="{82677F4C-FB84-4AF9-AD0F-85990F73EEBA}" dt="2026-10-16T01:36:52.352" v="69" actId="478"/>
            <ac:spMkLst>
              <pc:docMk/>
              <pc:sldMasterMk cId="0" sldId="2147483648"/>
              <pc:sldLayoutMk cId="0" sldId="2147483651"/>
              <ac:spMk id="4" creationId="{00000000-0000-0000-0000-000000000000}"/>
            </ac:spMkLst>
          </pc:spChg>
          <pc:spChg chg="del">
            <ac:chgData name="ZIXIANG ZHAO" userId="0ce4c0dea172645b" providerId="LiveId" clId="{82677F4C-FB84-4AF9-AD0F-85990F73EEBA}" dt="2026-10-16T01:36:52.352" v="69" actId="478"/>
            <ac:spMkLst>
              <pc:docMk/>
              <pc:sldMasterMk cId="0" sldId="2147483648"/>
              <pc:sldLayoutMk cId="0" sldId="2147483651"/>
              <ac:spMk id="5" creationId="{00000000-0000-0000-0000-000000000000}"/>
            </ac:spMkLst>
          </pc:spChg>
          <pc:spChg chg="del">
            <ac:chgData name="ZIXIANG ZHAO" userId="0ce4c0dea172645b" providerId="LiveId" clId="{82677F4C-FB84-4AF9-AD0F-85990F73EEBA}" dt="2026-10-16T01:36:52.352" v="69" actId="478"/>
            <ac:spMkLst>
              <pc:docMk/>
              <pc:sldMasterMk cId="0" sldId="2147483648"/>
              <pc:sldLayoutMk cId="0" sldId="2147483651"/>
              <ac:spMk id="6" creationId="{00000000-0000-0000-0000-000000000000}"/>
            </ac:spMkLst>
          </pc:spChg>
          <pc:picChg chg="add del mod">
            <ac:chgData name="ZIXIANG ZHAO" userId="0ce4c0dea172645b" providerId="LiveId" clId="{82677F4C-FB84-4AF9-AD0F-85990F73EEBA}" dt="2026-10-16T01:40:10.173" v="90" actId="478"/>
            <ac:picMkLst>
              <pc:docMk/>
              <pc:sldMasterMk cId="0" sldId="2147483648"/>
              <pc:sldLayoutMk cId="0" sldId="2147483651"/>
              <ac:picMk id="8" creationId="{E6A36BD0-54A7-A77D-928B-61FB491D9898}"/>
            </ac:picMkLst>
          </pc:picChg>
          <pc:picChg chg="add">
            <ac:chgData name="ZIXIANG ZHAO" userId="0ce4c0dea172645b" providerId="LiveId" clId="{82677F4C-FB84-4AF9-AD0F-85990F73EEBA}" dt="2026-10-16T01:36:57.763" v="72" actId="22"/>
            <ac:picMkLst>
              <pc:docMk/>
              <pc:sldMasterMk cId="0" sldId="2147483648"/>
              <pc:sldLayoutMk cId="0" sldId="2147483651"/>
              <ac:picMk id="10" creationId="{AD9E2A22-5290-978C-86EC-F463FE6D1D04}"/>
            </ac:picMkLst>
          </pc:picChg>
          <pc:picChg chg="add">
            <ac:chgData name="ZIXIANG ZHAO" userId="0ce4c0dea172645b" providerId="LiveId" clId="{82677F4C-FB84-4AF9-AD0F-85990F73EEBA}" dt="2026-10-16T01:36:57.763" v="72" actId="22"/>
            <ac:picMkLst>
              <pc:docMk/>
              <pc:sldMasterMk cId="0" sldId="2147483648"/>
              <pc:sldLayoutMk cId="0" sldId="2147483651"/>
              <ac:picMk id="12" creationId="{E7B01E63-255B-4853-771D-2FCB3A7123D2}"/>
            </ac:picMkLst>
          </pc:picChg>
          <pc:picChg chg="add">
            <ac:chgData name="ZIXIANG ZHAO" userId="0ce4c0dea172645b" providerId="LiveId" clId="{82677F4C-FB84-4AF9-AD0F-85990F73EEBA}" dt="2026-10-16T01:36:57.763" v="72" actId="22"/>
            <ac:picMkLst>
              <pc:docMk/>
              <pc:sldMasterMk cId="0" sldId="2147483648"/>
              <pc:sldLayoutMk cId="0" sldId="2147483651"/>
              <ac:picMk id="14" creationId="{3F128EC9-9D6A-6B71-9798-0B11463D549D}"/>
            </ac:picMkLst>
          </pc:picChg>
          <pc:picChg chg="add">
            <ac:chgData name="ZIXIANG ZHAO" userId="0ce4c0dea172645b" providerId="LiveId" clId="{82677F4C-FB84-4AF9-AD0F-85990F73EEBA}" dt="2026-10-16T01:36:57.763" v="72" actId="22"/>
            <ac:picMkLst>
              <pc:docMk/>
              <pc:sldMasterMk cId="0" sldId="2147483648"/>
              <pc:sldLayoutMk cId="0" sldId="2147483651"/>
              <ac:picMk id="16" creationId="{3A8FDE29-1611-898F-0B41-2DD81E27A5CB}"/>
            </ac:picMkLst>
          </pc:picChg>
          <pc:picChg chg="add">
            <ac:chgData name="ZIXIANG ZHAO" userId="0ce4c0dea172645b" providerId="LiveId" clId="{82677F4C-FB84-4AF9-AD0F-85990F73EEBA}" dt="2026-10-16T01:36:57.763" v="72" actId="22"/>
            <ac:picMkLst>
              <pc:docMk/>
              <pc:sldMasterMk cId="0" sldId="2147483648"/>
              <pc:sldLayoutMk cId="0" sldId="2147483651"/>
              <ac:picMk id="18" creationId="{434E2238-6984-0029-15E8-1C28009DA0EB}"/>
            </ac:picMkLst>
          </pc:picChg>
          <pc:picChg chg="add">
            <ac:chgData name="ZIXIANG ZHAO" userId="0ce4c0dea172645b" providerId="LiveId" clId="{82677F4C-FB84-4AF9-AD0F-85990F73EEBA}" dt="2026-10-16T01:36:57.763" v="72" actId="22"/>
            <ac:picMkLst>
              <pc:docMk/>
              <pc:sldMasterMk cId="0" sldId="2147483648"/>
              <pc:sldLayoutMk cId="0" sldId="2147483651"/>
              <ac:picMk id="20" creationId="{9E2F8637-6F7F-DC98-B69B-B10D1667A71F}"/>
            </ac:picMkLst>
          </pc:picChg>
          <pc:picChg chg="add">
            <ac:chgData name="ZIXIANG ZHAO" userId="0ce4c0dea172645b" providerId="LiveId" clId="{82677F4C-FB84-4AF9-AD0F-85990F73EEBA}" dt="2026-10-16T01:36:57.763" v="72" actId="22"/>
            <ac:picMkLst>
              <pc:docMk/>
              <pc:sldMasterMk cId="0" sldId="2147483648"/>
              <pc:sldLayoutMk cId="0" sldId="2147483651"/>
              <ac:picMk id="22" creationId="{A038A6ED-142C-AD5B-96C3-75FB73AF5747}"/>
            </ac:picMkLst>
          </pc:picChg>
          <pc:picChg chg="add mod ord">
            <ac:chgData name="ZIXIANG ZHAO" userId="0ce4c0dea172645b" providerId="LiveId" clId="{82677F4C-FB84-4AF9-AD0F-85990F73EEBA}" dt="2026-10-16T01:40:18.852" v="94" actId="167"/>
            <ac:picMkLst>
              <pc:docMk/>
              <pc:sldMasterMk cId="0" sldId="2147483648"/>
              <pc:sldLayoutMk cId="0" sldId="2147483651"/>
              <ac:picMk id="24" creationId="{E0BC6A10-1947-EC93-CD07-03080EBE7219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AB47D0-55E6-4114-B3E1-B1766D6BDE65}" type="datetimeFigureOut">
              <a:rPr lang="zh-CN" altLang="en-US" smtClean="0"/>
              <a:t>2026/10/16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DC6475-460D-4EA3-BFD1-3274870FA7C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41845ED9-E3C5-18DE-A5A6-107EDD924951}"/>
              </a:ext>
            </a:extLst>
          </p:cNvPr>
          <p:cNvSpPr txBox="1"/>
          <p:nvPr/>
        </p:nvSpPr>
        <p:spPr>
          <a:xfrm>
            <a:off x="266701" y="285893"/>
            <a:ext cx="84048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上海交通大学“三好学生</a:t>
            </a:r>
            <a:r>
              <a:rPr lang="en-US" altLang="zh-CN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”</a:t>
            </a:r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“优秀学生干部</a:t>
            </a:r>
            <a:r>
              <a:rPr lang="en-US" altLang="zh-CN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”</a:t>
            </a:r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拟推荐人选</a:t>
            </a:r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44824D5E-7BA3-57C3-813A-6FDEAE0812EE}"/>
              </a:ext>
            </a:extLst>
          </p:cNvPr>
          <p:cNvSpPr/>
          <p:nvPr/>
        </p:nvSpPr>
        <p:spPr>
          <a:xfrm>
            <a:off x="266701" y="912300"/>
            <a:ext cx="5707379" cy="2415165"/>
          </a:xfrm>
          <a:custGeom>
            <a:avLst/>
            <a:gdLst>
              <a:gd name="csX0" fmla="*/ 0 w 2665415"/>
              <a:gd name="csY0" fmla="*/ 0 h 1919910"/>
              <a:gd name="csX1" fmla="*/ 2665415 w 2665415"/>
              <a:gd name="csY1" fmla="*/ 0 h 1919910"/>
              <a:gd name="csX2" fmla="*/ 2665415 w 2665415"/>
              <a:gd name="csY2" fmla="*/ 1919910 h 1919910"/>
              <a:gd name="csX3" fmla="*/ 0 w 2665415"/>
              <a:gd name="csY3" fmla="*/ 1919910 h 19199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665415" h="1919910">
                <a:moveTo>
                  <a:pt x="0" y="0"/>
                </a:moveTo>
                <a:lnTo>
                  <a:pt x="2665415" y="0"/>
                </a:lnTo>
                <a:lnTo>
                  <a:pt x="2665415" y="1919910"/>
                </a:lnTo>
                <a:lnTo>
                  <a:pt x="0" y="1919910"/>
                </a:lnTo>
                <a:close/>
              </a:path>
            </a:pathLst>
          </a:custGeom>
          <a:solidFill>
            <a:schemeClr val="bg1">
              <a:lumMod val="85000"/>
              <a:alpha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b="1" dirty="0">
              <a:solidFill>
                <a:schemeClr val="tx1"/>
              </a:solidFill>
              <a:latin typeface="+mn-ea"/>
            </a:endParaRPr>
          </a:p>
        </p:txBody>
      </p:sp>
      <p:sp useBgFill="1">
        <p:nvSpPr>
          <p:cNvPr id="10" name="文本框 9">
            <a:extLst>
              <a:ext uri="{FF2B5EF4-FFF2-40B4-BE49-F238E27FC236}">
                <a16:creationId xmlns:a16="http://schemas.microsoft.com/office/drawing/2014/main" id="{4F64F7B2-76D1-26FD-7DFC-1991E07D35CE}"/>
              </a:ext>
            </a:extLst>
          </p:cNvPr>
          <p:cNvSpPr txBox="1"/>
          <p:nvPr/>
        </p:nvSpPr>
        <p:spPr>
          <a:xfrm>
            <a:off x="266701" y="912299"/>
            <a:ext cx="1950719" cy="4350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>
            <a:defPPr>
              <a:defRPr lang="zh-CN"/>
            </a:defPPr>
            <a:lvl1pPr algn="ctr">
              <a:defRPr sz="1400" b="1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基本信息</a:t>
            </a:r>
          </a:p>
        </p:txBody>
      </p:sp>
      <p:pic>
        <p:nvPicPr>
          <p:cNvPr id="13" name="图形 12" descr="穿着连帽衫的男人">
            <a:extLst>
              <a:ext uri="{FF2B5EF4-FFF2-40B4-BE49-F238E27FC236}">
                <a16:creationId xmlns:a16="http://schemas.microsoft.com/office/drawing/2014/main" id="{8651B5C9-2344-4604-4D99-F3AC48642E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754" y="1347302"/>
            <a:ext cx="1499965" cy="2022175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049294AD-8187-BF1D-F6F0-382CB718ADB9}"/>
              </a:ext>
            </a:extLst>
          </p:cNvPr>
          <p:cNvSpPr txBox="1"/>
          <p:nvPr/>
        </p:nvSpPr>
        <p:spPr>
          <a:xfrm>
            <a:off x="318227" y="2358389"/>
            <a:ext cx="18001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替换为个人照片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44C5481-45FB-81E2-18E0-E14282137CF3}"/>
              </a:ext>
            </a:extLst>
          </p:cNvPr>
          <p:cNvSpPr txBox="1"/>
          <p:nvPr/>
        </p:nvSpPr>
        <p:spPr>
          <a:xfrm>
            <a:off x="2217420" y="912299"/>
            <a:ext cx="3756660" cy="2357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姓名</a:t>
            </a:r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：示例姓名</a:t>
            </a:r>
            <a:endParaRPr lang="en-US" altLang="zh-CN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班级</a:t>
            </a: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： 船建</a:t>
            </a:r>
            <a:r>
              <a:rPr lang="en-US" altLang="zh-CN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XXXX</a:t>
            </a: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班</a:t>
            </a:r>
            <a:endParaRPr lang="en-US" altLang="zh-CN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： 船舶与海洋工程等</a:t>
            </a:r>
            <a:endParaRPr lang="en-US" altLang="zh-CN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政治面貌</a:t>
            </a: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：中共党员</a:t>
            </a:r>
            <a:r>
              <a:rPr lang="en-US" altLang="zh-CN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中共预备党员  </a:t>
            </a:r>
            <a:endParaRPr lang="en-US" altLang="zh-CN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学业成绩</a:t>
            </a: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GPA 3.80</a:t>
            </a: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21/76</a:t>
            </a: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CN" alt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FF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全部课程</a:t>
            </a:r>
            <a:endParaRPr lang="en-US" altLang="zh-CN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00FF"/>
              </a:highligh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评选类型</a:t>
            </a: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：三好学生或优秀学生干部</a:t>
            </a:r>
            <a:endParaRPr lang="en-US" altLang="zh-CN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id="{629B3031-1565-B535-5FEF-933C0D9F86C5}"/>
              </a:ext>
            </a:extLst>
          </p:cNvPr>
          <p:cNvSpPr/>
          <p:nvPr/>
        </p:nvSpPr>
        <p:spPr>
          <a:xfrm>
            <a:off x="266701" y="3429001"/>
            <a:ext cx="5707379" cy="2457177"/>
          </a:xfrm>
          <a:custGeom>
            <a:avLst/>
            <a:gdLst>
              <a:gd name="csX0" fmla="*/ 0 w 2665415"/>
              <a:gd name="csY0" fmla="*/ 0 h 1919910"/>
              <a:gd name="csX1" fmla="*/ 2665415 w 2665415"/>
              <a:gd name="csY1" fmla="*/ 0 h 1919910"/>
              <a:gd name="csX2" fmla="*/ 2665415 w 2665415"/>
              <a:gd name="csY2" fmla="*/ 1919910 h 1919910"/>
              <a:gd name="csX3" fmla="*/ 0 w 2665415"/>
              <a:gd name="csY3" fmla="*/ 1919910 h 19199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665415" h="1919910">
                <a:moveTo>
                  <a:pt x="0" y="0"/>
                </a:moveTo>
                <a:lnTo>
                  <a:pt x="2665415" y="0"/>
                </a:lnTo>
                <a:lnTo>
                  <a:pt x="2665415" y="1919910"/>
                </a:lnTo>
                <a:lnTo>
                  <a:pt x="0" y="1919910"/>
                </a:lnTo>
                <a:close/>
              </a:path>
            </a:pathLst>
          </a:custGeom>
          <a:solidFill>
            <a:schemeClr val="bg1">
              <a:lumMod val="85000"/>
              <a:alpha val="4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b="1" dirty="0">
              <a:solidFill>
                <a:schemeClr val="tx1"/>
              </a:solidFill>
              <a:latin typeface="+mn-ea"/>
            </a:endParaRPr>
          </a:p>
        </p:txBody>
      </p:sp>
      <p:sp useBgFill="1">
        <p:nvSpPr>
          <p:cNvPr id="17" name="文本框 16">
            <a:extLst>
              <a:ext uri="{FF2B5EF4-FFF2-40B4-BE49-F238E27FC236}">
                <a16:creationId xmlns:a16="http://schemas.microsoft.com/office/drawing/2014/main" id="{E3B96700-51CF-ABA6-58EC-9BE6CFDE87FD}"/>
              </a:ext>
            </a:extLst>
          </p:cNvPr>
          <p:cNvSpPr txBox="1"/>
          <p:nvPr/>
        </p:nvSpPr>
        <p:spPr>
          <a:xfrm>
            <a:off x="266701" y="3486983"/>
            <a:ext cx="5707379" cy="435003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>
            <a:defPPr>
              <a:defRPr lang="zh-CN"/>
            </a:defPPr>
            <a:lvl1pPr algn="ctr">
              <a:defRPr sz="1400" b="1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2025~2026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学年所获得奖惩情况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836C8BF9-8705-C2A7-02DE-3AC5F285ABB7}"/>
              </a:ext>
            </a:extLst>
          </p:cNvPr>
          <p:cNvSpPr txBox="1"/>
          <p:nvPr/>
        </p:nvSpPr>
        <p:spPr>
          <a:xfrm>
            <a:off x="339090" y="3862379"/>
            <a:ext cx="5467350" cy="1603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2025.12	</a:t>
            </a:r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国家励志奖学金</a:t>
            </a:r>
            <a:endParaRPr lang="en-US" altLang="zh-CN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2026.05	</a:t>
            </a:r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上海交通大学优秀共青团员</a:t>
            </a:r>
            <a:endParaRPr lang="en-US" altLang="zh-CN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2026.08	</a:t>
            </a:r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某比赛某赛区特等奖（排名第一）</a:t>
            </a:r>
            <a:endParaRPr lang="en-US" altLang="zh-CN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2026.09	</a:t>
            </a:r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国家奖学金</a:t>
            </a:r>
            <a:endParaRPr lang="en-US" altLang="zh-CN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······</a:t>
            </a:r>
          </a:p>
        </p:txBody>
      </p:sp>
      <p:sp>
        <p:nvSpPr>
          <p:cNvPr id="21" name="任意多边形: 形状 20">
            <a:extLst>
              <a:ext uri="{FF2B5EF4-FFF2-40B4-BE49-F238E27FC236}">
                <a16:creationId xmlns:a16="http://schemas.microsoft.com/office/drawing/2014/main" id="{6AA78665-490F-32DD-7CD3-5E516659C76E}"/>
              </a:ext>
            </a:extLst>
          </p:cNvPr>
          <p:cNvSpPr/>
          <p:nvPr/>
        </p:nvSpPr>
        <p:spPr>
          <a:xfrm>
            <a:off x="6217920" y="912299"/>
            <a:ext cx="5707379" cy="4973879"/>
          </a:xfrm>
          <a:custGeom>
            <a:avLst/>
            <a:gdLst>
              <a:gd name="csX0" fmla="*/ 0 w 2665415"/>
              <a:gd name="csY0" fmla="*/ 0 h 1919910"/>
              <a:gd name="csX1" fmla="*/ 2665415 w 2665415"/>
              <a:gd name="csY1" fmla="*/ 0 h 1919910"/>
              <a:gd name="csX2" fmla="*/ 2665415 w 2665415"/>
              <a:gd name="csY2" fmla="*/ 1919910 h 1919910"/>
              <a:gd name="csX3" fmla="*/ 0 w 2665415"/>
              <a:gd name="csY3" fmla="*/ 1919910 h 19199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665415" h="1919910">
                <a:moveTo>
                  <a:pt x="0" y="0"/>
                </a:moveTo>
                <a:lnTo>
                  <a:pt x="2665415" y="0"/>
                </a:lnTo>
                <a:lnTo>
                  <a:pt x="2665415" y="1919910"/>
                </a:lnTo>
                <a:lnTo>
                  <a:pt x="0" y="1919910"/>
                </a:lnTo>
                <a:close/>
              </a:path>
            </a:pathLst>
          </a:custGeom>
          <a:solidFill>
            <a:schemeClr val="bg1">
              <a:lumMod val="85000"/>
              <a:alpha val="4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b="1" dirty="0">
              <a:solidFill>
                <a:schemeClr val="tx1"/>
              </a:solidFill>
              <a:latin typeface="+mn-ea"/>
            </a:endParaRPr>
          </a:p>
        </p:txBody>
      </p:sp>
      <p:sp useBgFill="1">
        <p:nvSpPr>
          <p:cNvPr id="22" name="文本框 21">
            <a:extLst>
              <a:ext uri="{FF2B5EF4-FFF2-40B4-BE49-F238E27FC236}">
                <a16:creationId xmlns:a16="http://schemas.microsoft.com/office/drawing/2014/main" id="{B267CEFE-96B2-AA91-FE4E-C7F90C09D10F}"/>
              </a:ext>
            </a:extLst>
          </p:cNvPr>
          <p:cNvSpPr txBox="1"/>
          <p:nvPr/>
        </p:nvSpPr>
        <p:spPr>
          <a:xfrm>
            <a:off x="6217920" y="971822"/>
            <a:ext cx="5707379" cy="435003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>
            <a:defPPr>
              <a:defRPr lang="zh-CN"/>
            </a:defPPr>
            <a:lvl1pPr algn="ctr">
              <a:defRPr sz="1400" b="1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个人科研成果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担任学生工作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实践和志愿服务情况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782F475A-B1AA-56D4-B7EE-8195D9A6D0FD}"/>
              </a:ext>
            </a:extLst>
          </p:cNvPr>
          <p:cNvSpPr txBox="1"/>
          <p:nvPr/>
        </p:nvSpPr>
        <p:spPr>
          <a:xfrm>
            <a:off x="6217920" y="1466348"/>
            <a:ext cx="5467350" cy="1295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6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学习科研成果：</a:t>
            </a:r>
            <a:endParaRPr lang="en-US" altLang="zh-CN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论文</a:t>
            </a:r>
            <a:r>
              <a:rPr lang="en-US" altLang="zh-CN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[1]</a:t>
            </a:r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标准引用（已录用，第一作者）</a:t>
            </a:r>
            <a:endParaRPr lang="en-US" altLang="zh-CN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学业成绩排名和综合测评成绩等</a:t>
            </a:r>
            <a:endParaRPr lang="en-US" altLang="zh-CN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······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3EB0FAD-8A1F-BADF-69CF-350AADE2D3C5}"/>
              </a:ext>
            </a:extLst>
          </p:cNvPr>
          <p:cNvSpPr txBox="1"/>
          <p:nvPr/>
        </p:nvSpPr>
        <p:spPr>
          <a:xfrm>
            <a:off x="6217920" y="2751560"/>
            <a:ext cx="5467350" cy="1603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6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担任学生工作：</a:t>
            </a:r>
            <a:endParaRPr lang="en-US" altLang="zh-CN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2025.12</a:t>
            </a:r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至今</a:t>
            </a:r>
            <a:r>
              <a:rPr lang="en-US" altLang="zh-CN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担任</a:t>
            </a:r>
            <a:r>
              <a:rPr lang="en-US" altLang="zh-CN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协会主任（）</a:t>
            </a:r>
            <a:endParaRPr lang="en-US" altLang="zh-CN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2026.04</a:t>
            </a:r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至今</a:t>
            </a:r>
            <a:r>
              <a:rPr lang="en-US" altLang="zh-CN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担任</a:t>
            </a:r>
            <a:r>
              <a:rPr lang="en-US" altLang="zh-CN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班级班长</a:t>
            </a:r>
            <a:endParaRPr lang="en-US" altLang="zh-CN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2026.09		</a:t>
            </a:r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承担</a:t>
            </a:r>
            <a:r>
              <a:rPr lang="en-US" altLang="zh-CN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大型活动组织</a:t>
            </a:r>
            <a:endParaRPr lang="en-US" altLang="zh-CN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······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72C9045C-A9D4-B486-E920-61857D20466C}"/>
              </a:ext>
            </a:extLst>
          </p:cNvPr>
          <p:cNvSpPr txBox="1"/>
          <p:nvPr/>
        </p:nvSpPr>
        <p:spPr>
          <a:xfrm>
            <a:off x="6217920" y="4344548"/>
            <a:ext cx="5467350" cy="679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6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实践志愿服务：</a:t>
            </a:r>
            <a:endParaRPr lang="en-US" altLang="zh-CN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2025.12</a:t>
            </a:r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至今</a:t>
            </a:r>
            <a:r>
              <a:rPr lang="en-US" altLang="zh-CN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同上列举</a:t>
            </a:r>
            <a:endParaRPr lang="en-US" altLang="zh-CN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822131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</TotalTime>
  <Words>288</Words>
  <Application>Microsoft Office PowerPoint</Application>
  <PresentationFormat>宽屏</PresentationFormat>
  <Paragraphs>27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黑体</vt:lpstr>
      <vt:lpstr>微软雅黑</vt:lpstr>
      <vt:lpstr>Arial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ZIXIANG ZHAO</dc:creator>
  <cp:lastModifiedBy>ZIXIANG ZHAO</cp:lastModifiedBy>
  <cp:revision>108</cp:revision>
  <dcterms:created xsi:type="dcterms:W3CDTF">2019-09-19T06:56:00Z</dcterms:created>
  <dcterms:modified xsi:type="dcterms:W3CDTF">2026-10-16T02:21:27Z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1EB078C822F44AE6AFBD93AADA7D4A1D_12</vt:lpwstr>
  </property>
  <property fmtid="{D5CDD505-2E9C-101B-9397-08002B2CF9AE}" pid="3" name="KSOProductBuildVer">
    <vt:lpwstr>2052-12.1.0.28505</vt:lpwstr>
  </property>
</Properties>
</file>